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800" r:id="rId4"/>
    <p:sldId id="806" r:id="rId5"/>
    <p:sldId id="818" r:id="rId6"/>
    <p:sldId id="819" r:id="rId7"/>
    <p:sldId id="820" r:id="rId8"/>
    <p:sldId id="821" r:id="rId9"/>
    <p:sldId id="822" r:id="rId10"/>
    <p:sldId id="823" r:id="rId11"/>
    <p:sldId id="824" r:id="rId12"/>
    <p:sldId id="825" r:id="rId13"/>
    <p:sldId id="826" r:id="rId14"/>
    <p:sldId id="827" r:id="rId15"/>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9CAE"/>
    <a:srgbClr val="98AEA1"/>
    <a:srgbClr val="949789"/>
    <a:srgbClr val="5F461E"/>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8EFA04-6990-4CAE-B704-A41FA1748427}" v="472" dt="2021-08-21T22:23:29.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96"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7F8EFA04-6990-4CAE-B704-A41FA1748427}"/>
    <pc:docChg chg="undo custSel addSld delSld modSld">
      <pc:chgData name="Ed Godfrey" userId="61aa7c48ee0e3db0" providerId="LiveId" clId="{7F8EFA04-6990-4CAE-B704-A41FA1748427}" dt="2021-08-21T22:23:29.673" v="819"/>
      <pc:docMkLst>
        <pc:docMk/>
      </pc:docMkLst>
      <pc:sldChg chg="modSp mod">
        <pc:chgData name="Ed Godfrey" userId="61aa7c48ee0e3db0" providerId="LiveId" clId="{7F8EFA04-6990-4CAE-B704-A41FA1748427}" dt="2021-08-21T21:52:43.041" v="8" actId="1076"/>
        <pc:sldMkLst>
          <pc:docMk/>
          <pc:sldMk cId="2469628081" sldId="619"/>
        </pc:sldMkLst>
        <pc:spChg chg="mod">
          <ac:chgData name="Ed Godfrey" userId="61aa7c48ee0e3db0" providerId="LiveId" clId="{7F8EFA04-6990-4CAE-B704-A41FA1748427}" dt="2021-08-21T21:52:43.041" v="8" actId="1076"/>
          <ac:spMkLst>
            <pc:docMk/>
            <pc:sldMk cId="2469628081" sldId="619"/>
            <ac:spMk id="2" creationId="{F08A2007-B9E6-48A8-9E5E-C98EDFD53C8F}"/>
          </ac:spMkLst>
        </pc:spChg>
        <pc:spChg chg="mod">
          <ac:chgData name="Ed Godfrey" userId="61aa7c48ee0e3db0" providerId="LiveId" clId="{7F8EFA04-6990-4CAE-B704-A41FA1748427}" dt="2021-08-21T21:52:39.563" v="6" actId="20577"/>
          <ac:spMkLst>
            <pc:docMk/>
            <pc:sldMk cId="2469628081" sldId="619"/>
            <ac:spMk id="3" creationId="{F6C638D0-C884-48CF-BE26-27EEF100FAF2}"/>
          </ac:spMkLst>
        </pc:spChg>
      </pc:sldChg>
      <pc:sldChg chg="modSp mod modAnim">
        <pc:chgData name="Ed Godfrey" userId="61aa7c48ee0e3db0" providerId="LiveId" clId="{7F8EFA04-6990-4CAE-B704-A41FA1748427}" dt="2021-08-21T21:53:34.577" v="29" actId="20577"/>
        <pc:sldMkLst>
          <pc:docMk/>
          <pc:sldMk cId="348434591" sldId="800"/>
        </pc:sldMkLst>
        <pc:spChg chg="mod">
          <ac:chgData name="Ed Godfrey" userId="61aa7c48ee0e3db0" providerId="LiveId" clId="{7F8EFA04-6990-4CAE-B704-A41FA1748427}" dt="2021-08-21T21:53:24.351" v="12" actId="123"/>
          <ac:spMkLst>
            <pc:docMk/>
            <pc:sldMk cId="348434591" sldId="800"/>
            <ac:spMk id="2" creationId="{F08A2007-B9E6-48A8-9E5E-C98EDFD53C8F}"/>
          </ac:spMkLst>
        </pc:spChg>
        <pc:spChg chg="mod">
          <ac:chgData name="Ed Godfrey" userId="61aa7c48ee0e3db0" providerId="LiveId" clId="{7F8EFA04-6990-4CAE-B704-A41FA1748427}" dt="2021-08-21T21:53:34.577" v="29" actId="20577"/>
          <ac:spMkLst>
            <pc:docMk/>
            <pc:sldMk cId="348434591" sldId="800"/>
            <ac:spMk id="3" creationId="{F6C638D0-C884-48CF-BE26-27EEF100FAF2}"/>
          </ac:spMkLst>
        </pc:spChg>
      </pc:sldChg>
      <pc:sldChg chg="modSp mod modAnim">
        <pc:chgData name="Ed Godfrey" userId="61aa7c48ee0e3db0" providerId="LiveId" clId="{7F8EFA04-6990-4CAE-B704-A41FA1748427}" dt="2021-08-21T21:59:38.168" v="231"/>
        <pc:sldMkLst>
          <pc:docMk/>
          <pc:sldMk cId="1288023792" sldId="806"/>
        </pc:sldMkLst>
        <pc:spChg chg="mod">
          <ac:chgData name="Ed Godfrey" userId="61aa7c48ee0e3db0" providerId="LiveId" clId="{7F8EFA04-6990-4CAE-B704-A41FA1748427}" dt="2021-08-21T21:54:43.893" v="106" actId="255"/>
          <ac:spMkLst>
            <pc:docMk/>
            <pc:sldMk cId="1288023792" sldId="806"/>
            <ac:spMk id="2" creationId="{F08A2007-B9E6-48A8-9E5E-C98EDFD53C8F}"/>
          </ac:spMkLst>
        </pc:spChg>
        <pc:spChg chg="mod">
          <ac:chgData name="Ed Godfrey" userId="61aa7c48ee0e3db0" providerId="LiveId" clId="{7F8EFA04-6990-4CAE-B704-A41FA1748427}" dt="2021-08-21T21:54:16.318" v="103" actId="20577"/>
          <ac:spMkLst>
            <pc:docMk/>
            <pc:sldMk cId="1288023792" sldId="806"/>
            <ac:spMk id="3" creationId="{F6C638D0-C884-48CF-BE26-27EEF100FAF2}"/>
          </ac:spMkLst>
        </pc:spChg>
        <pc:spChg chg="mod">
          <ac:chgData name="Ed Godfrey" userId="61aa7c48ee0e3db0" providerId="LiveId" clId="{7F8EFA04-6990-4CAE-B704-A41FA1748427}" dt="2021-08-21T21:59:04.160" v="218" actId="2711"/>
          <ac:spMkLst>
            <pc:docMk/>
            <pc:sldMk cId="1288023792" sldId="806"/>
            <ac:spMk id="4" creationId="{03F0260C-84FB-49AB-965A-25F826BFCEE4}"/>
          </ac:spMkLst>
        </pc:spChg>
      </pc:sldChg>
      <pc:sldChg chg="del">
        <pc:chgData name="Ed Godfrey" userId="61aa7c48ee0e3db0" providerId="LiveId" clId="{7F8EFA04-6990-4CAE-B704-A41FA1748427}" dt="2021-08-21T22:19:22.155" v="709" actId="47"/>
        <pc:sldMkLst>
          <pc:docMk/>
          <pc:sldMk cId="2372576529" sldId="814"/>
        </pc:sldMkLst>
      </pc:sldChg>
      <pc:sldChg chg="del">
        <pc:chgData name="Ed Godfrey" userId="61aa7c48ee0e3db0" providerId="LiveId" clId="{7F8EFA04-6990-4CAE-B704-A41FA1748427}" dt="2021-08-21T22:19:23.141" v="710" actId="47"/>
        <pc:sldMkLst>
          <pc:docMk/>
          <pc:sldMk cId="3297165366" sldId="815"/>
        </pc:sldMkLst>
      </pc:sldChg>
      <pc:sldChg chg="del">
        <pc:chgData name="Ed Godfrey" userId="61aa7c48ee0e3db0" providerId="LiveId" clId="{7F8EFA04-6990-4CAE-B704-A41FA1748427}" dt="2021-08-21T22:19:23.794" v="711" actId="47"/>
        <pc:sldMkLst>
          <pc:docMk/>
          <pc:sldMk cId="4143061077" sldId="816"/>
        </pc:sldMkLst>
      </pc:sldChg>
      <pc:sldChg chg="del">
        <pc:chgData name="Ed Godfrey" userId="61aa7c48ee0e3db0" providerId="LiveId" clId="{7F8EFA04-6990-4CAE-B704-A41FA1748427}" dt="2021-08-21T22:19:24.512" v="712" actId="47"/>
        <pc:sldMkLst>
          <pc:docMk/>
          <pc:sldMk cId="2981028098" sldId="817"/>
        </pc:sldMkLst>
      </pc:sldChg>
      <pc:sldChg chg="modSp add modAnim">
        <pc:chgData name="Ed Godfrey" userId="61aa7c48ee0e3db0" providerId="LiveId" clId="{7F8EFA04-6990-4CAE-B704-A41FA1748427}" dt="2021-08-21T22:00:36.173" v="250" actId="123"/>
        <pc:sldMkLst>
          <pc:docMk/>
          <pc:sldMk cId="2777775024" sldId="818"/>
        </pc:sldMkLst>
        <pc:spChg chg="mod">
          <ac:chgData name="Ed Godfrey" userId="61aa7c48ee0e3db0" providerId="LiveId" clId="{7F8EFA04-6990-4CAE-B704-A41FA1748427}" dt="2021-08-21T22:00:36.173" v="250" actId="123"/>
          <ac:spMkLst>
            <pc:docMk/>
            <pc:sldMk cId="2777775024" sldId="818"/>
            <ac:spMk id="2" creationId="{F08A2007-B9E6-48A8-9E5E-C98EDFD53C8F}"/>
          </ac:spMkLst>
        </pc:spChg>
        <pc:spChg chg="mod">
          <ac:chgData name="Ed Godfrey" userId="61aa7c48ee0e3db0" providerId="LiveId" clId="{7F8EFA04-6990-4CAE-B704-A41FA1748427}" dt="2021-08-21T22:00:29.616" v="249" actId="20577"/>
          <ac:spMkLst>
            <pc:docMk/>
            <pc:sldMk cId="2777775024" sldId="818"/>
            <ac:spMk id="3" creationId="{F6C638D0-C884-48CF-BE26-27EEF100FAF2}"/>
          </ac:spMkLst>
        </pc:spChg>
      </pc:sldChg>
      <pc:sldChg chg="modSp add mod">
        <pc:chgData name="Ed Godfrey" userId="61aa7c48ee0e3db0" providerId="LiveId" clId="{7F8EFA04-6990-4CAE-B704-A41FA1748427}" dt="2021-08-21T22:01:51.095" v="263" actId="113"/>
        <pc:sldMkLst>
          <pc:docMk/>
          <pc:sldMk cId="2720912637" sldId="819"/>
        </pc:sldMkLst>
        <pc:spChg chg="mod">
          <ac:chgData name="Ed Godfrey" userId="61aa7c48ee0e3db0" providerId="LiveId" clId="{7F8EFA04-6990-4CAE-B704-A41FA1748427}" dt="2021-08-21T22:01:51.095" v="263" actId="113"/>
          <ac:spMkLst>
            <pc:docMk/>
            <pc:sldMk cId="2720912637" sldId="819"/>
            <ac:spMk id="2" creationId="{F08A2007-B9E6-48A8-9E5E-C98EDFD53C8F}"/>
          </ac:spMkLst>
        </pc:spChg>
        <pc:spChg chg="mod">
          <ac:chgData name="Ed Godfrey" userId="61aa7c48ee0e3db0" providerId="LiveId" clId="{7F8EFA04-6990-4CAE-B704-A41FA1748427}" dt="2021-08-21T22:01:33.084" v="259" actId="20577"/>
          <ac:spMkLst>
            <pc:docMk/>
            <pc:sldMk cId="2720912637" sldId="819"/>
            <ac:spMk id="3" creationId="{F6C638D0-C884-48CF-BE26-27EEF100FAF2}"/>
          </ac:spMkLst>
        </pc:spChg>
      </pc:sldChg>
      <pc:sldChg chg="modSp add mod modAnim">
        <pc:chgData name="Ed Godfrey" userId="61aa7c48ee0e3db0" providerId="LiveId" clId="{7F8EFA04-6990-4CAE-B704-A41FA1748427}" dt="2021-08-21T22:13:21.943" v="507" actId="123"/>
        <pc:sldMkLst>
          <pc:docMk/>
          <pc:sldMk cId="1696998233" sldId="820"/>
        </pc:sldMkLst>
        <pc:spChg chg="mod">
          <ac:chgData name="Ed Godfrey" userId="61aa7c48ee0e3db0" providerId="LiveId" clId="{7F8EFA04-6990-4CAE-B704-A41FA1748427}" dt="2021-08-21T22:13:21.943" v="507" actId="123"/>
          <ac:spMkLst>
            <pc:docMk/>
            <pc:sldMk cId="1696998233" sldId="820"/>
            <ac:spMk id="2" creationId="{F08A2007-B9E6-48A8-9E5E-C98EDFD53C8F}"/>
          </ac:spMkLst>
        </pc:spChg>
        <pc:spChg chg="mod">
          <ac:chgData name="Ed Godfrey" userId="61aa7c48ee0e3db0" providerId="LiveId" clId="{7F8EFA04-6990-4CAE-B704-A41FA1748427}" dt="2021-08-21T22:03:41.227" v="306" actId="20577"/>
          <ac:spMkLst>
            <pc:docMk/>
            <pc:sldMk cId="1696998233" sldId="820"/>
            <ac:spMk id="3" creationId="{F6C638D0-C884-48CF-BE26-27EEF100FAF2}"/>
          </ac:spMkLst>
        </pc:spChg>
      </pc:sldChg>
      <pc:sldChg chg="modSp add modAnim">
        <pc:chgData name="Ed Godfrey" userId="61aa7c48ee0e3db0" providerId="LiveId" clId="{7F8EFA04-6990-4CAE-B704-A41FA1748427}" dt="2021-08-21T22:11:47.485" v="495" actId="20577"/>
        <pc:sldMkLst>
          <pc:docMk/>
          <pc:sldMk cId="2164727003" sldId="821"/>
        </pc:sldMkLst>
        <pc:spChg chg="mod">
          <ac:chgData name="Ed Godfrey" userId="61aa7c48ee0e3db0" providerId="LiveId" clId="{7F8EFA04-6990-4CAE-B704-A41FA1748427}" dt="2021-08-21T22:11:42.367" v="480" actId="123"/>
          <ac:spMkLst>
            <pc:docMk/>
            <pc:sldMk cId="2164727003" sldId="821"/>
            <ac:spMk id="2" creationId="{F08A2007-B9E6-48A8-9E5E-C98EDFD53C8F}"/>
          </ac:spMkLst>
        </pc:spChg>
        <pc:spChg chg="mod">
          <ac:chgData name="Ed Godfrey" userId="61aa7c48ee0e3db0" providerId="LiveId" clId="{7F8EFA04-6990-4CAE-B704-A41FA1748427}" dt="2021-08-21T22:11:47.485" v="495" actId="20577"/>
          <ac:spMkLst>
            <pc:docMk/>
            <pc:sldMk cId="2164727003" sldId="821"/>
            <ac:spMk id="3" creationId="{F6C638D0-C884-48CF-BE26-27EEF100FAF2}"/>
          </ac:spMkLst>
        </pc:spChg>
      </pc:sldChg>
      <pc:sldChg chg="modSp add mod modAnim">
        <pc:chgData name="Ed Godfrey" userId="61aa7c48ee0e3db0" providerId="LiveId" clId="{7F8EFA04-6990-4CAE-B704-A41FA1748427}" dt="2021-08-21T22:14:02.470" v="517" actId="255"/>
        <pc:sldMkLst>
          <pc:docMk/>
          <pc:sldMk cId="3729738154" sldId="822"/>
        </pc:sldMkLst>
        <pc:spChg chg="mod">
          <ac:chgData name="Ed Godfrey" userId="61aa7c48ee0e3db0" providerId="LiveId" clId="{7F8EFA04-6990-4CAE-B704-A41FA1748427}" dt="2021-08-21T22:14:02.470" v="517" actId="255"/>
          <ac:spMkLst>
            <pc:docMk/>
            <pc:sldMk cId="3729738154" sldId="822"/>
            <ac:spMk id="2" creationId="{F08A2007-B9E6-48A8-9E5E-C98EDFD53C8F}"/>
          </ac:spMkLst>
        </pc:spChg>
        <pc:spChg chg="mod">
          <ac:chgData name="Ed Godfrey" userId="61aa7c48ee0e3db0" providerId="LiveId" clId="{7F8EFA04-6990-4CAE-B704-A41FA1748427}" dt="2021-08-21T22:13:56.589" v="516" actId="20577"/>
          <ac:spMkLst>
            <pc:docMk/>
            <pc:sldMk cId="3729738154" sldId="822"/>
            <ac:spMk id="3" creationId="{F6C638D0-C884-48CF-BE26-27EEF100FAF2}"/>
          </ac:spMkLst>
        </pc:spChg>
      </pc:sldChg>
      <pc:sldChg chg="modSp add modAnim">
        <pc:chgData name="Ed Godfrey" userId="61aa7c48ee0e3db0" providerId="LiveId" clId="{7F8EFA04-6990-4CAE-B704-A41FA1748427}" dt="2021-08-21T22:14:38.466" v="527" actId="20577"/>
        <pc:sldMkLst>
          <pc:docMk/>
          <pc:sldMk cId="1934193117" sldId="823"/>
        </pc:sldMkLst>
        <pc:spChg chg="mod">
          <ac:chgData name="Ed Godfrey" userId="61aa7c48ee0e3db0" providerId="LiveId" clId="{7F8EFA04-6990-4CAE-B704-A41FA1748427}" dt="2021-08-21T22:14:38.466" v="527" actId="20577"/>
          <ac:spMkLst>
            <pc:docMk/>
            <pc:sldMk cId="1934193117" sldId="823"/>
            <ac:spMk id="3" creationId="{F6C638D0-C884-48CF-BE26-27EEF100FAF2}"/>
          </ac:spMkLst>
        </pc:spChg>
      </pc:sldChg>
      <pc:sldChg chg="modSp add mod modAnim">
        <pc:chgData name="Ed Godfrey" userId="61aa7c48ee0e3db0" providerId="LiveId" clId="{7F8EFA04-6990-4CAE-B704-A41FA1748427}" dt="2021-08-21T22:17:40.781" v="656" actId="115"/>
        <pc:sldMkLst>
          <pc:docMk/>
          <pc:sldMk cId="1257134354" sldId="824"/>
        </pc:sldMkLst>
        <pc:spChg chg="mod">
          <ac:chgData name="Ed Godfrey" userId="61aa7c48ee0e3db0" providerId="LiveId" clId="{7F8EFA04-6990-4CAE-B704-A41FA1748427}" dt="2021-08-21T22:16:47" v="599" actId="115"/>
          <ac:spMkLst>
            <pc:docMk/>
            <pc:sldMk cId="1257134354" sldId="824"/>
            <ac:spMk id="2" creationId="{F08A2007-B9E6-48A8-9E5E-C98EDFD53C8F}"/>
          </ac:spMkLst>
        </pc:spChg>
        <pc:spChg chg="mod">
          <ac:chgData name="Ed Godfrey" userId="61aa7c48ee0e3db0" providerId="LiveId" clId="{7F8EFA04-6990-4CAE-B704-A41FA1748427}" dt="2021-08-21T22:15:47.928" v="594" actId="20577"/>
          <ac:spMkLst>
            <pc:docMk/>
            <pc:sldMk cId="1257134354" sldId="824"/>
            <ac:spMk id="3" creationId="{F6C638D0-C884-48CF-BE26-27EEF100FAF2}"/>
          </ac:spMkLst>
        </pc:spChg>
        <pc:spChg chg="mod">
          <ac:chgData name="Ed Godfrey" userId="61aa7c48ee0e3db0" providerId="LiveId" clId="{7F8EFA04-6990-4CAE-B704-A41FA1748427}" dt="2021-08-21T22:17:40.781" v="656" actId="115"/>
          <ac:spMkLst>
            <pc:docMk/>
            <pc:sldMk cId="1257134354" sldId="824"/>
            <ac:spMk id="4" creationId="{03F0260C-84FB-49AB-965A-25F826BFCEE4}"/>
          </ac:spMkLst>
        </pc:spChg>
      </pc:sldChg>
      <pc:sldChg chg="modSp add mod">
        <pc:chgData name="Ed Godfrey" userId="61aa7c48ee0e3db0" providerId="LiveId" clId="{7F8EFA04-6990-4CAE-B704-A41FA1748427}" dt="2021-08-21T22:19:03.219" v="708" actId="255"/>
        <pc:sldMkLst>
          <pc:docMk/>
          <pc:sldMk cId="3414990931" sldId="825"/>
        </pc:sldMkLst>
        <pc:spChg chg="mod">
          <ac:chgData name="Ed Godfrey" userId="61aa7c48ee0e3db0" providerId="LiveId" clId="{7F8EFA04-6990-4CAE-B704-A41FA1748427}" dt="2021-08-21T22:19:03.219" v="708" actId="255"/>
          <ac:spMkLst>
            <pc:docMk/>
            <pc:sldMk cId="3414990931" sldId="825"/>
            <ac:spMk id="2" creationId="{F08A2007-B9E6-48A8-9E5E-C98EDFD53C8F}"/>
          </ac:spMkLst>
        </pc:spChg>
        <pc:spChg chg="mod">
          <ac:chgData name="Ed Godfrey" userId="61aa7c48ee0e3db0" providerId="LiveId" clId="{7F8EFA04-6990-4CAE-B704-A41FA1748427}" dt="2021-08-21T22:18:40.517" v="705" actId="6549"/>
          <ac:spMkLst>
            <pc:docMk/>
            <pc:sldMk cId="3414990931" sldId="825"/>
            <ac:spMk id="3" creationId="{F6C638D0-C884-48CF-BE26-27EEF100FAF2}"/>
          </ac:spMkLst>
        </pc:spChg>
      </pc:sldChg>
      <pc:sldChg chg="modSp add mod modAnim">
        <pc:chgData name="Ed Godfrey" userId="61aa7c48ee0e3db0" providerId="LiveId" clId="{7F8EFA04-6990-4CAE-B704-A41FA1748427}" dt="2021-08-21T22:21:51.908" v="818"/>
        <pc:sldMkLst>
          <pc:docMk/>
          <pc:sldMk cId="4243598779" sldId="826"/>
        </pc:sldMkLst>
        <pc:spChg chg="mod">
          <ac:chgData name="Ed Godfrey" userId="61aa7c48ee0e3db0" providerId="LiveId" clId="{7F8EFA04-6990-4CAE-B704-A41FA1748427}" dt="2021-08-21T22:21:37.172" v="816" actId="6549"/>
          <ac:spMkLst>
            <pc:docMk/>
            <pc:sldMk cId="4243598779" sldId="826"/>
            <ac:spMk id="2" creationId="{F08A2007-B9E6-48A8-9E5E-C98EDFD53C8F}"/>
          </ac:spMkLst>
        </pc:spChg>
        <pc:spChg chg="mod">
          <ac:chgData name="Ed Godfrey" userId="61aa7c48ee0e3db0" providerId="LiveId" clId="{7F8EFA04-6990-4CAE-B704-A41FA1748427}" dt="2021-08-21T22:19:44.126" v="743" actId="20577"/>
          <ac:spMkLst>
            <pc:docMk/>
            <pc:sldMk cId="4243598779" sldId="826"/>
            <ac:spMk id="3" creationId="{F6C638D0-C884-48CF-BE26-27EEF100FAF2}"/>
          </ac:spMkLst>
        </pc:spChg>
      </pc:sldChg>
      <pc:sldChg chg="add setBg">
        <pc:chgData name="Ed Godfrey" userId="61aa7c48ee0e3db0" providerId="LiveId" clId="{7F8EFA04-6990-4CAE-B704-A41FA1748427}" dt="2021-08-21T22:23:29.673" v="819"/>
        <pc:sldMkLst>
          <pc:docMk/>
          <pc:sldMk cId="526129526" sldId="8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8/21/2021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8/21/2021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8/21/2021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8/21/2021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8/21/2021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8/21/2021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8/21/2021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8/21/2021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8/21/2021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descr="A sign on a mountain&#10;&#10;Description automatically generated with low confidence">
            <a:extLst>
              <a:ext uri="{FF2B5EF4-FFF2-40B4-BE49-F238E27FC236}">
                <a16:creationId xmlns:a16="http://schemas.microsoft.com/office/drawing/2014/main" id="{56064DAC-B017-405D-888B-AF5E062EC6BA}"/>
              </a:ext>
            </a:extLst>
          </p:cNvPr>
          <p:cNvPicPr>
            <a:picLocks noChangeAspect="1"/>
          </p:cNvPicPr>
          <p:nvPr/>
        </p:nvPicPr>
        <p:blipFill>
          <a:blip r:embed="rId2"/>
          <a:stretch>
            <a:fillRect/>
          </a:stretch>
        </p:blipFill>
        <p:spPr>
          <a:xfrm>
            <a:off x="0" y="0"/>
            <a:ext cx="12192000" cy="6831247"/>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latin typeface="Gadugi" panose="020B0502040204020203" pitchFamily="34" charset="0"/>
                <a:ea typeface="Gadugi" panose="020B0502040204020203" pitchFamily="34" charset="0"/>
                <a:cs typeface="Cavolini" panose="020B0502040204020203" pitchFamily="66" charset="0"/>
              </a:rPr>
              <a:t>August 22, 2021</a:t>
            </a:r>
          </a:p>
        </p:txBody>
      </p:sp>
      <p:sp>
        <p:nvSpPr>
          <p:cNvPr id="6" name="TextBox 5">
            <a:extLst>
              <a:ext uri="{FF2B5EF4-FFF2-40B4-BE49-F238E27FC236}">
                <a16:creationId xmlns:a16="http://schemas.microsoft.com/office/drawing/2014/main" id="{46EE8BC4-DE47-4602-BC5A-B6A67480925D}"/>
              </a:ext>
            </a:extLst>
          </p:cNvPr>
          <p:cNvSpPr txBox="1"/>
          <p:nvPr/>
        </p:nvSpPr>
        <p:spPr>
          <a:xfrm>
            <a:off x="0" y="5402510"/>
            <a:ext cx="12192000" cy="1200329"/>
          </a:xfrm>
          <a:prstGeom prst="rect">
            <a:avLst/>
          </a:prstGeom>
          <a:solidFill>
            <a:srgbClr val="109CAE">
              <a:alpha val="25000"/>
            </a:srgbClr>
          </a:solidFill>
        </p:spPr>
        <p:txBody>
          <a:bodyPr wrap="square" rtlCol="0">
            <a:spAutoFit/>
          </a:bodyPr>
          <a:lstStyle/>
          <a:p>
            <a:pPr algn="ctr"/>
            <a:r>
              <a:rPr lang="en-US" sz="3600" dirty="0"/>
              <a:t>Why Does God Bless His People?</a:t>
            </a:r>
          </a:p>
          <a:p>
            <a:pPr algn="ctr"/>
            <a:r>
              <a:rPr lang="en-US" sz="3600" dirty="0"/>
              <a:t>Psalm 67</a:t>
            </a:r>
            <a:endParaRPr lang="en-US" dirty="0"/>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Chiastic Structure</a:t>
            </a:r>
            <a:endParaRPr lang="en-US" b="1" dirty="0">
              <a:solidFill>
                <a:srgbClr val="98AEA1"/>
              </a:solidFill>
            </a:endParaRPr>
          </a:p>
          <a:p>
            <a:pPr algn="ctr"/>
            <a:r>
              <a:rPr lang="en-US" b="1" dirty="0">
                <a:solidFill>
                  <a:srgbClr val="98AEA1"/>
                </a:solidFill>
              </a:rPr>
              <a:t>Psalm 67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536260"/>
            <a:ext cx="11590636" cy="4893647"/>
          </a:xfrm>
          <a:prstGeom prst="rect">
            <a:avLst/>
          </a:prstGeom>
          <a:noFill/>
        </p:spPr>
        <p:txBody>
          <a:bodyPr wrap="square" rtlCol="0">
            <a:spAutoFit/>
          </a:bodyPr>
          <a:lstStyle/>
          <a:p>
            <a:pPr marL="342900" indent="-342900" algn="just">
              <a:buClr>
                <a:srgbClr val="FFFF00"/>
              </a:buClr>
              <a:buAutoNum type="alphaUcPeriod"/>
            </a:pPr>
            <a:r>
              <a:rPr lang="en-US" sz="2400" i="1" dirty="0"/>
              <a:t>1 God be gracious to us and bless us, And cause His face to shine upon us - Selah. 2 That Your way may be known on the earth, Your salvation among all nations.</a:t>
            </a:r>
          </a:p>
          <a:p>
            <a:pPr algn="just"/>
            <a:endParaRPr lang="en-US" sz="2400" i="1" dirty="0"/>
          </a:p>
          <a:p>
            <a:pPr marL="800100" lvl="1" indent="-342900" algn="just">
              <a:buClr>
                <a:schemeClr val="accent2">
                  <a:lumMod val="60000"/>
                  <a:lumOff val="40000"/>
                </a:schemeClr>
              </a:buClr>
              <a:buFont typeface="+mj-lt"/>
              <a:buAutoNum type="alphaUcPeriod" startAt="2"/>
            </a:pPr>
            <a:r>
              <a:rPr lang="en-US" sz="2400" i="1" dirty="0"/>
              <a:t>3 Let the peoples praise You, O God; Let all the peoples praise You.</a:t>
            </a:r>
          </a:p>
          <a:p>
            <a:pPr algn="just"/>
            <a:endParaRPr lang="en-US" sz="2400" i="1" dirty="0"/>
          </a:p>
          <a:p>
            <a:pPr marL="1257300" lvl="2" indent="-342900" algn="just">
              <a:buClr>
                <a:srgbClr val="FF0000"/>
              </a:buClr>
              <a:buFont typeface="+mj-lt"/>
              <a:buAutoNum type="alphaUcPeriod" startAt="24"/>
            </a:pPr>
            <a:r>
              <a:rPr lang="en-US" sz="2400" i="1" dirty="0"/>
              <a:t>4 Let the nations be glad and sing for joy; For You will judge the peoples with uprightness And guide the nations on the earth. Selah.</a:t>
            </a:r>
          </a:p>
          <a:p>
            <a:pPr algn="just"/>
            <a:endParaRPr lang="en-US" sz="2400" i="1" dirty="0"/>
          </a:p>
          <a:p>
            <a:pPr marL="800100" lvl="1" indent="-342900" algn="just">
              <a:buClr>
                <a:schemeClr val="accent2">
                  <a:lumMod val="60000"/>
                  <a:lumOff val="40000"/>
                </a:schemeClr>
              </a:buClr>
              <a:buFont typeface="+mj-lt"/>
              <a:buAutoNum type="alphaUcPeriod" startAt="2"/>
            </a:pPr>
            <a:r>
              <a:rPr lang="en-US" sz="2400" i="1" dirty="0"/>
              <a:t>5 Let the peoples praise You, O God; Let all the peoples praise You.</a:t>
            </a:r>
          </a:p>
          <a:p>
            <a:pPr algn="just"/>
            <a:endParaRPr lang="en-US" sz="2400" i="1" dirty="0"/>
          </a:p>
          <a:p>
            <a:pPr marL="342900" indent="-342900" algn="just">
              <a:buClr>
                <a:srgbClr val="FFFF00"/>
              </a:buClr>
              <a:buAutoNum type="alphaUcPeriod"/>
            </a:pPr>
            <a:r>
              <a:rPr lang="en-US" sz="2400" i="1" dirty="0"/>
              <a:t>6 The earth has yielded its produce; God, our God, blesses us. 7 God blesses us, That all the ends of the earth may fear Him.</a:t>
            </a:r>
            <a:endParaRPr lang="en-US" sz="2400" dirty="0"/>
          </a:p>
        </p:txBody>
      </p:sp>
    </p:spTree>
    <p:extLst>
      <p:ext uri="{BB962C8B-B14F-4D97-AF65-F5344CB8AC3E}">
        <p14:creationId xmlns:p14="http://schemas.microsoft.com/office/powerpoint/2010/main" val="19341931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chemeClr val="tx1">
                  <a:lumMod val="85000"/>
                </a:schemeClr>
              </a:buClr>
              <a:buSzPct val="100000"/>
              <a:buFont typeface="+mj-lt"/>
              <a:buAutoNum type="romanUcPeriod" startAt="2"/>
            </a:pPr>
            <a:r>
              <a:rPr lang="en-US" sz="3600" b="1" cap="none" dirty="0">
                <a:solidFill>
                  <a:schemeClr val="tx1">
                    <a:lumMod val="85000"/>
                  </a:schemeClr>
                </a:solidFill>
              </a:rPr>
              <a:t>God’s People are to Glorify His Name</a:t>
            </a:r>
            <a:endParaRPr lang="en-US" sz="3600" b="1" cap="none" dirty="0">
              <a:solidFill>
                <a:srgbClr val="98AEA1"/>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16728"/>
            <a:ext cx="11590636" cy="830997"/>
          </a:xfrm>
          <a:prstGeom prst="rect">
            <a:avLst/>
          </a:prstGeom>
          <a:noFill/>
        </p:spPr>
        <p:txBody>
          <a:bodyPr wrap="square" rtlCol="0">
            <a:spAutoFit/>
          </a:bodyPr>
          <a:lstStyle/>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2 That Your way may be known on the earth, Your salvation </a:t>
            </a:r>
            <a:r>
              <a:rPr lang="en-US" sz="2400" b="1" i="1" u="sng" dirty="0">
                <a:effectLst/>
                <a:latin typeface="Calibri" panose="020F0502020204030204" pitchFamily="34" charset="0"/>
                <a:ea typeface="Calibri" panose="020F0502020204030204" pitchFamily="34" charset="0"/>
                <a:cs typeface="Calibri" panose="020F0502020204030204" pitchFamily="34" charset="0"/>
              </a:rPr>
              <a:t>among all nations</a:t>
            </a:r>
            <a:r>
              <a:rPr lang="en-US" sz="2400" i="1" dirty="0">
                <a:effectLst/>
                <a:latin typeface="Calibri" panose="020F0502020204030204" pitchFamily="34" charset="0"/>
                <a:ea typeface="Calibri" panose="020F0502020204030204" pitchFamily="34" charset="0"/>
                <a:cs typeface="Calibri" panose="020F0502020204030204" pitchFamily="34" charset="0"/>
              </a:rPr>
              <a:t>. 3 Let the peoples praise You, O God; Let all the peoples praise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3F0260C-84FB-49AB-965A-25F826BFCEE4}"/>
              </a:ext>
            </a:extLst>
          </p:cNvPr>
          <p:cNvSpPr txBox="1"/>
          <p:nvPr/>
        </p:nvSpPr>
        <p:spPr>
          <a:xfrm>
            <a:off x="292824" y="2255519"/>
            <a:ext cx="11590636" cy="3539430"/>
          </a:xfrm>
          <a:prstGeom prst="rect">
            <a:avLst/>
          </a:prstGeom>
          <a:noFill/>
        </p:spPr>
        <p:txBody>
          <a:bodyPr wrap="square" rtlCol="0">
            <a:spAutoFit/>
          </a:bodyPr>
          <a:lstStyle/>
          <a:p>
            <a:r>
              <a:rPr lang="en-US" sz="2800" dirty="0"/>
              <a:t>Revelation 7:9-10</a:t>
            </a:r>
          </a:p>
          <a:p>
            <a:pPr algn="just"/>
            <a:r>
              <a:rPr lang="en-US" sz="2800" i="1" dirty="0"/>
              <a:t>9 After these things I looked, and behold, a great multitude which no one could count, from every </a:t>
            </a:r>
            <a:r>
              <a:rPr lang="en-US" sz="2800" b="1" i="1" u="sng" dirty="0"/>
              <a:t>nation</a:t>
            </a:r>
            <a:r>
              <a:rPr lang="en-US" sz="2800" i="1" dirty="0"/>
              <a:t> and all </a:t>
            </a:r>
            <a:r>
              <a:rPr lang="en-US" sz="2800" b="1" i="1" u="sng" dirty="0"/>
              <a:t>tribes</a:t>
            </a:r>
            <a:r>
              <a:rPr lang="en-US" sz="2800" i="1" dirty="0"/>
              <a:t> and </a:t>
            </a:r>
            <a:r>
              <a:rPr lang="en-US" sz="2800" b="1" i="1" u="sng" dirty="0"/>
              <a:t>peoples</a:t>
            </a:r>
            <a:r>
              <a:rPr lang="en-US" sz="2800" i="1" dirty="0"/>
              <a:t> and </a:t>
            </a:r>
            <a:r>
              <a:rPr lang="en-US" sz="2800" b="1" i="1" u="sng" dirty="0"/>
              <a:t>tongues</a:t>
            </a:r>
            <a:r>
              <a:rPr lang="en-US" sz="2800" i="1" dirty="0"/>
              <a:t>, standing before the throne and before the Lamb, clothed in white robes, and palm branches were in their hands; 10 and they cry out with a loud voice, saying, "Salvation to our God who sits on the throne, and to the Lamb." </a:t>
            </a:r>
            <a:endParaRPr lang="en-US" sz="2800" dirty="0"/>
          </a:p>
          <a:p>
            <a:endParaRPr lang="en-US" sz="2800" dirty="0"/>
          </a:p>
        </p:txBody>
      </p:sp>
    </p:spTree>
    <p:extLst>
      <p:ext uri="{BB962C8B-B14F-4D97-AF65-F5344CB8AC3E}">
        <p14:creationId xmlns:p14="http://schemas.microsoft.com/office/powerpoint/2010/main" val="12571343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chemeClr val="tx1">
                  <a:lumMod val="85000"/>
                </a:schemeClr>
              </a:buClr>
              <a:buSzPct val="100000"/>
              <a:buFont typeface="+mj-lt"/>
              <a:buAutoNum type="romanUcPeriod" startAt="3"/>
            </a:pPr>
            <a:r>
              <a:rPr lang="en-US" sz="3600" b="1" cap="none" dirty="0">
                <a:solidFill>
                  <a:schemeClr val="tx1">
                    <a:lumMod val="85000"/>
                  </a:schemeClr>
                </a:solidFill>
              </a:rPr>
              <a:t>How God’s People are to Impact Others</a:t>
            </a:r>
            <a:endParaRPr lang="en-US" sz="3600" b="1" cap="none" dirty="0">
              <a:solidFill>
                <a:srgbClr val="98AEA1"/>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16728"/>
            <a:ext cx="11590636" cy="1200329"/>
          </a:xfrm>
          <a:prstGeom prst="rect">
            <a:avLst/>
          </a:prstGeom>
          <a:noFill/>
        </p:spPr>
        <p:txBody>
          <a:bodyPr wrap="square" rtlCol="0">
            <a:spAutoFit/>
          </a:bodyPr>
          <a:lstStyle/>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3 Let the peoples praise You, O God; Let all the peoples praise You. 4 Let the nations be glad and sing for joy; For You will judge the peoples with uprightness And guide the nations on the earth. Selah.  5 Let the peoples praise You, O God; Let all the peoples praise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3F0260C-84FB-49AB-965A-25F826BFCEE4}"/>
              </a:ext>
            </a:extLst>
          </p:cNvPr>
          <p:cNvSpPr txBox="1"/>
          <p:nvPr/>
        </p:nvSpPr>
        <p:spPr>
          <a:xfrm>
            <a:off x="292824" y="2255519"/>
            <a:ext cx="11590636" cy="3539430"/>
          </a:xfrm>
          <a:prstGeom prst="rect">
            <a:avLst/>
          </a:prstGeom>
          <a:noFill/>
        </p:spPr>
        <p:txBody>
          <a:bodyPr wrap="square" rtlCol="0">
            <a:spAutoFit/>
          </a:bodyPr>
          <a:lstStyle/>
          <a:p>
            <a:r>
              <a:rPr lang="en-US" sz="2800" dirty="0"/>
              <a:t>Revelation 7:9-10</a:t>
            </a:r>
          </a:p>
          <a:p>
            <a:pPr algn="just"/>
            <a:r>
              <a:rPr lang="en-US" sz="2800" i="1" dirty="0"/>
              <a:t>9 After these things I looked, and behold, a great multitude which no one could count, from every </a:t>
            </a:r>
            <a:r>
              <a:rPr lang="en-US" sz="2800" b="1" i="1" u="sng" dirty="0"/>
              <a:t>nation</a:t>
            </a:r>
            <a:r>
              <a:rPr lang="en-US" sz="2800" i="1" dirty="0"/>
              <a:t> and all </a:t>
            </a:r>
            <a:r>
              <a:rPr lang="en-US" sz="2800" b="1" i="1" u="sng" dirty="0"/>
              <a:t>tribes</a:t>
            </a:r>
            <a:r>
              <a:rPr lang="en-US" sz="2800" i="1" dirty="0"/>
              <a:t> and </a:t>
            </a:r>
            <a:r>
              <a:rPr lang="en-US" sz="2800" b="1" i="1" u="sng" dirty="0"/>
              <a:t>peoples</a:t>
            </a:r>
            <a:r>
              <a:rPr lang="en-US" sz="2800" i="1" dirty="0"/>
              <a:t> and </a:t>
            </a:r>
            <a:r>
              <a:rPr lang="en-US" sz="2800" b="1" i="1" u="sng" dirty="0"/>
              <a:t>tongues</a:t>
            </a:r>
            <a:r>
              <a:rPr lang="en-US" sz="2800" i="1" dirty="0"/>
              <a:t>, standing before the throne and before the Lamb, clothed in white robes, and palm branches were in their hands; 10 and they cry out with a loud voice, saying, "Salvation to our God who sits on the throne, and to the Lamb." </a:t>
            </a:r>
            <a:endParaRPr lang="en-US" sz="2800" dirty="0"/>
          </a:p>
          <a:p>
            <a:endParaRPr lang="en-US" sz="2800" dirty="0"/>
          </a:p>
        </p:txBody>
      </p:sp>
    </p:spTree>
    <p:extLst>
      <p:ext uri="{BB962C8B-B14F-4D97-AF65-F5344CB8AC3E}">
        <p14:creationId xmlns:p14="http://schemas.microsoft.com/office/powerpoint/2010/main" val="341499093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What is the chief end of man?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2554545"/>
          </a:xfrm>
          <a:prstGeom prst="rect">
            <a:avLst/>
          </a:prstGeom>
          <a:noFill/>
        </p:spPr>
        <p:txBody>
          <a:bodyPr wrap="square" rtlCol="0">
            <a:spAutoFit/>
          </a:bodyPr>
          <a:lstStyle/>
          <a:p>
            <a:pPr algn="just"/>
            <a:r>
              <a:rPr lang="en-US" sz="3200" dirty="0"/>
              <a:t>WSC – “The chief end of man is to glorify God and enjoy Him forever.”</a:t>
            </a:r>
          </a:p>
          <a:p>
            <a:pPr algn="just"/>
            <a:endParaRPr lang="en-US" sz="3200" dirty="0"/>
          </a:p>
          <a:p>
            <a:pPr algn="just"/>
            <a:r>
              <a:rPr lang="en-US" sz="3200" dirty="0"/>
              <a:t>Piper – “The chief end of man is to glorify God </a:t>
            </a:r>
            <a:r>
              <a:rPr lang="en-US" sz="3200" b="1" i="1" u="sng" dirty="0"/>
              <a:t>by</a:t>
            </a:r>
            <a:r>
              <a:rPr lang="en-US" sz="3200" dirty="0"/>
              <a:t> enjoying Him forever.”</a:t>
            </a:r>
          </a:p>
        </p:txBody>
      </p:sp>
    </p:spTree>
    <p:extLst>
      <p:ext uri="{BB962C8B-B14F-4D97-AF65-F5344CB8AC3E}">
        <p14:creationId xmlns:p14="http://schemas.microsoft.com/office/powerpoint/2010/main" val="424359877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ign on a mountain&#10;&#10;Description automatically generated with low confidence">
            <a:extLst>
              <a:ext uri="{FF2B5EF4-FFF2-40B4-BE49-F238E27FC236}">
                <a16:creationId xmlns:a16="http://schemas.microsoft.com/office/drawing/2014/main" id="{56064DAC-B017-405D-888B-AF5E062EC6BA}"/>
              </a:ext>
            </a:extLst>
          </p:cNvPr>
          <p:cNvPicPr>
            <a:picLocks noChangeAspect="1"/>
          </p:cNvPicPr>
          <p:nvPr/>
        </p:nvPicPr>
        <p:blipFill>
          <a:blip r:embed="rId2"/>
          <a:stretch>
            <a:fillRect/>
          </a:stretch>
        </p:blipFill>
        <p:spPr>
          <a:xfrm>
            <a:off x="0" y="0"/>
            <a:ext cx="12192000" cy="6831247"/>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379311" y="364785"/>
            <a:ext cx="6688901" cy="400110"/>
          </a:xfrm>
          <a:prstGeom prst="rect">
            <a:avLst/>
          </a:prstGeom>
          <a:noFill/>
        </p:spPr>
        <p:txBody>
          <a:bodyPr wrap="square" rtlCol="0">
            <a:spAutoFit/>
          </a:bodyPr>
          <a:lstStyle/>
          <a:p>
            <a:r>
              <a:rPr lang="en-US" sz="2000" b="1" dirty="0">
                <a:latin typeface="Gadugi" panose="020B0502040204020203" pitchFamily="34" charset="0"/>
                <a:ea typeface="Gadugi" panose="020B0502040204020203" pitchFamily="34" charset="0"/>
                <a:cs typeface="Cavolini" panose="020B0502040204020203" pitchFamily="66" charset="0"/>
              </a:rPr>
              <a:t>August 22, 2021</a:t>
            </a:r>
          </a:p>
        </p:txBody>
      </p:sp>
      <p:sp>
        <p:nvSpPr>
          <p:cNvPr id="6" name="TextBox 5">
            <a:extLst>
              <a:ext uri="{FF2B5EF4-FFF2-40B4-BE49-F238E27FC236}">
                <a16:creationId xmlns:a16="http://schemas.microsoft.com/office/drawing/2014/main" id="{46EE8BC4-DE47-4602-BC5A-B6A67480925D}"/>
              </a:ext>
            </a:extLst>
          </p:cNvPr>
          <p:cNvSpPr txBox="1"/>
          <p:nvPr/>
        </p:nvSpPr>
        <p:spPr>
          <a:xfrm>
            <a:off x="0" y="5402510"/>
            <a:ext cx="12192000" cy="1200329"/>
          </a:xfrm>
          <a:prstGeom prst="rect">
            <a:avLst/>
          </a:prstGeom>
          <a:solidFill>
            <a:srgbClr val="109CAE">
              <a:alpha val="25000"/>
            </a:srgbClr>
          </a:solidFill>
        </p:spPr>
        <p:txBody>
          <a:bodyPr wrap="square" rtlCol="0">
            <a:spAutoFit/>
          </a:bodyPr>
          <a:lstStyle/>
          <a:p>
            <a:pPr algn="ctr"/>
            <a:r>
              <a:rPr lang="en-US" sz="3600" dirty="0"/>
              <a:t>Why Does God Bless His People?</a:t>
            </a:r>
          </a:p>
          <a:p>
            <a:pPr algn="ctr"/>
            <a:r>
              <a:rPr lang="en-US" sz="3600" dirty="0"/>
              <a:t>Psalm 67</a:t>
            </a:r>
            <a:endParaRPr lang="en-US" dirty="0"/>
          </a:p>
        </p:txBody>
      </p:sp>
    </p:spTree>
    <p:extLst>
      <p:ext uri="{BB962C8B-B14F-4D97-AF65-F5344CB8AC3E}">
        <p14:creationId xmlns:p14="http://schemas.microsoft.com/office/powerpoint/2010/main" val="52612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tx1">
                    <a:lumMod val="85000"/>
                  </a:schemeClr>
                </a:solidFill>
              </a:rPr>
              <a:t>Psalm 67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5016758"/>
          </a:xfrm>
          <a:prstGeom prst="rect">
            <a:avLst/>
          </a:prstGeom>
          <a:noFill/>
        </p:spPr>
        <p:txBody>
          <a:bodyPr wrap="square" rtlCol="0">
            <a:spAutoFit/>
          </a:bodyPr>
          <a:lstStyle/>
          <a:p>
            <a:pPr marL="0" marR="0" algn="ctr">
              <a:spcBef>
                <a:spcPts val="0"/>
              </a:spcBef>
              <a:spcAft>
                <a:spcPts val="0"/>
              </a:spcAft>
            </a:pPr>
            <a:r>
              <a:rPr lang="en-US" sz="2800" i="1" dirty="0">
                <a:effectLst/>
                <a:latin typeface="Calibri" panose="020F0502020204030204" pitchFamily="34" charset="0"/>
                <a:ea typeface="Calibri" panose="020F0502020204030204" pitchFamily="34" charset="0"/>
                <a:cs typeface="Calibri" panose="020F0502020204030204" pitchFamily="34" charset="0"/>
              </a:rPr>
              <a:t>For the choir director; with stringed instruments. A Psalm. A Song.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 God be gracious to us and bless us, And cause His face to shine upon us —  Selah. 2 That Your way may be known on the earth, Your salvation among all nations. 3 Let the peoples praise You, O God; Let all the peoples praise You. 4 Let the nations be glad and sing for joy; For You will judge the peoples with uprightness And guide the nations on the earth. Selah. 5 Let the peoples praise You, O God; Let all the peoples praise You. 6 The earth has yielded its produce; God, our God, blesses us. 7 God blesses us, That all the ends of the earth may fear Him.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1 Chronicles 4:10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2554545"/>
          </a:xfrm>
          <a:prstGeom prst="rect">
            <a:avLst/>
          </a:prstGeom>
          <a:noFill/>
        </p:spPr>
        <p:txBody>
          <a:bodyPr wrap="square" rtlCol="0">
            <a:spAutoFit/>
          </a:bodyPr>
          <a:lstStyle/>
          <a:p>
            <a:pPr algn="just"/>
            <a:r>
              <a:rPr lang="en-US" sz="3200" i="1" dirty="0"/>
              <a:t>Now Jabez called on the God of Israel, saying, "Oh that You would bless me indeed and enlarge my border, and that Your hand might be with me, and that You would keep me from harm that it may not pain me!" And God granted him what he requested. </a:t>
            </a:r>
            <a:endParaRPr lang="en-US" sz="3200" dirty="0"/>
          </a:p>
        </p:txBody>
      </p:sp>
    </p:spTree>
    <p:extLst>
      <p:ext uri="{BB962C8B-B14F-4D97-AF65-F5344CB8AC3E}">
        <p14:creationId xmlns:p14="http://schemas.microsoft.com/office/powerpoint/2010/main" val="34843459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chemeClr val="tx1">
                  <a:lumMod val="85000"/>
                </a:schemeClr>
              </a:buClr>
              <a:buSzPct val="100000"/>
              <a:buAutoNum type="romanUcPeriod"/>
            </a:pPr>
            <a:r>
              <a:rPr lang="en-US" sz="3600" b="1" cap="none" dirty="0">
                <a:solidFill>
                  <a:schemeClr val="tx1">
                    <a:lumMod val="85000"/>
                  </a:schemeClr>
                </a:solidFill>
              </a:rPr>
              <a:t>Why God Blesses His People</a:t>
            </a:r>
            <a:endParaRPr lang="en-US" sz="3600" b="1" cap="none" dirty="0">
              <a:solidFill>
                <a:srgbClr val="98AEA1"/>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16728"/>
            <a:ext cx="11590636" cy="830997"/>
          </a:xfrm>
          <a:prstGeom prst="rect">
            <a:avLst/>
          </a:prstGeom>
          <a:noFill/>
        </p:spPr>
        <p:txBody>
          <a:bodyPr wrap="square" rtlCol="0">
            <a:spAutoFit/>
          </a:bodyPr>
          <a:lstStyle/>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1 God be gracious to us and bless us, And cause His face to shine upon us —  Selah. 2 That Your way may be known on the earth, Your salvation among all nations.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3F0260C-84FB-49AB-965A-25F826BFCEE4}"/>
              </a:ext>
            </a:extLst>
          </p:cNvPr>
          <p:cNvSpPr txBox="1"/>
          <p:nvPr/>
        </p:nvSpPr>
        <p:spPr>
          <a:xfrm>
            <a:off x="292824" y="2255519"/>
            <a:ext cx="11590636" cy="2123658"/>
          </a:xfrm>
          <a:prstGeom prst="rect">
            <a:avLst/>
          </a:prstGeom>
          <a:noFill/>
        </p:spPr>
        <p:txBody>
          <a:bodyPr wrap="square" rtlCol="0">
            <a:spAutoFit/>
          </a:bodyPr>
          <a:lstStyle/>
          <a:p>
            <a:r>
              <a:rPr lang="en-US" sz="2800" dirty="0"/>
              <a:t>Echo of the Aaronic Blessing (Numbers 6:24-25)</a:t>
            </a:r>
          </a:p>
          <a:p>
            <a:endParaRPr lang="en-US" sz="2800" dirty="0"/>
          </a:p>
          <a:p>
            <a:r>
              <a:rPr lang="en-US" sz="2400" b="1" i="1" dirty="0">
                <a:latin typeface="Calibri" panose="020F0502020204030204" pitchFamily="34" charset="0"/>
                <a:cs typeface="Calibri" panose="020F0502020204030204" pitchFamily="34" charset="0"/>
              </a:rPr>
              <a:t>24 The LORD bless you, and keep you; 25 The LORD make His face shine on you, And be gracious to you; 26 The LORD lift up His countenance on you, And give you peace.</a:t>
            </a:r>
            <a:endParaRPr lang="en-US" sz="2400" dirty="0">
              <a:latin typeface="Calibri" panose="020F0502020204030204" pitchFamily="34" charset="0"/>
              <a:cs typeface="Calibri" panose="020F0502020204030204" pitchFamily="34" charset="0"/>
            </a:endParaRPr>
          </a:p>
          <a:p>
            <a:endParaRPr lang="en-US" sz="2800" dirty="0"/>
          </a:p>
        </p:txBody>
      </p:sp>
    </p:spTree>
    <p:extLst>
      <p:ext uri="{BB962C8B-B14F-4D97-AF65-F5344CB8AC3E}">
        <p14:creationId xmlns:p14="http://schemas.microsoft.com/office/powerpoint/2010/main" val="128802379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12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Genesis 12:1-3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2554545"/>
          </a:xfrm>
          <a:prstGeom prst="rect">
            <a:avLst/>
          </a:prstGeom>
          <a:noFill/>
        </p:spPr>
        <p:txBody>
          <a:bodyPr wrap="square" rtlCol="0">
            <a:spAutoFit/>
          </a:bodyPr>
          <a:lstStyle/>
          <a:p>
            <a:pPr algn="just"/>
            <a:r>
              <a:rPr lang="en-US" sz="3200" i="1" dirty="0"/>
              <a:t>2 And I will make you a great nation, And I will bless you, And make your name great; And so </a:t>
            </a:r>
            <a:r>
              <a:rPr lang="en-US" sz="3200" i="1" u="sng" dirty="0"/>
              <a:t>you shall be a blessing</a:t>
            </a:r>
            <a:r>
              <a:rPr lang="en-US" sz="3200" i="1" dirty="0"/>
              <a:t>; 3 And I will bless those who bless you, And the one who curses you I will curse. </a:t>
            </a:r>
            <a:r>
              <a:rPr lang="en-US" sz="3200" i="1" u="sng" dirty="0"/>
              <a:t>And in you all the families of the earth will be blessed</a:t>
            </a:r>
            <a:r>
              <a:rPr lang="en-US" sz="3200" i="1" dirty="0"/>
              <a:t>." </a:t>
            </a:r>
            <a:endParaRPr lang="en-US" sz="3200" dirty="0"/>
          </a:p>
        </p:txBody>
      </p:sp>
    </p:spTree>
    <p:extLst>
      <p:ext uri="{BB962C8B-B14F-4D97-AF65-F5344CB8AC3E}">
        <p14:creationId xmlns:p14="http://schemas.microsoft.com/office/powerpoint/2010/main" val="277777502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Big Idea</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1200329"/>
          </a:xfrm>
          <a:prstGeom prst="rect">
            <a:avLst/>
          </a:prstGeom>
          <a:noFill/>
        </p:spPr>
        <p:txBody>
          <a:bodyPr wrap="square" rtlCol="0">
            <a:spAutoFit/>
          </a:bodyPr>
          <a:lstStyle/>
          <a:p>
            <a:pPr algn="ctr"/>
            <a:r>
              <a:rPr lang="en-US" sz="3600" dirty="0"/>
              <a:t>God blesses His people, first and foremost, so that they will bring glory to His name</a:t>
            </a:r>
          </a:p>
        </p:txBody>
      </p:sp>
    </p:spTree>
    <p:extLst>
      <p:ext uri="{BB962C8B-B14F-4D97-AF65-F5344CB8AC3E}">
        <p14:creationId xmlns:p14="http://schemas.microsoft.com/office/powerpoint/2010/main" val="27209126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Chiastic Structure</a:t>
            </a:r>
            <a:endParaRPr lang="en-US" b="1" dirty="0">
              <a:solidFill>
                <a:srgbClr val="98AEA1"/>
              </a:solidFill>
            </a:endParaRPr>
          </a:p>
          <a:p>
            <a:pPr algn="ctr"/>
            <a:r>
              <a:rPr lang="en-US" b="1" dirty="0">
                <a:solidFill>
                  <a:srgbClr val="98AEA1"/>
                </a:solidFill>
              </a:rPr>
              <a:t>ABBA or </a:t>
            </a:r>
            <a:r>
              <a:rPr lang="en-US" b="1" dirty="0" err="1">
                <a:solidFill>
                  <a:srgbClr val="98AEA1"/>
                </a:solidFill>
              </a:rPr>
              <a:t>ABXBA</a:t>
            </a:r>
            <a:endParaRPr lang="en-US" b="1" dirty="0">
              <a:solidFill>
                <a:srgbClr val="98AEA1"/>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536260"/>
            <a:ext cx="11590636" cy="4893647"/>
          </a:xfrm>
          <a:prstGeom prst="rect">
            <a:avLst/>
          </a:prstGeom>
          <a:noFill/>
        </p:spPr>
        <p:txBody>
          <a:bodyPr wrap="square" rtlCol="0">
            <a:spAutoFit/>
          </a:bodyPr>
          <a:lstStyle/>
          <a:p>
            <a:pPr marL="342900" indent="-342900" algn="just">
              <a:buClr>
                <a:srgbClr val="FFFF00"/>
              </a:buClr>
              <a:buAutoNum type="alphaUcPeriod"/>
            </a:pPr>
            <a:r>
              <a:rPr lang="en-US" sz="2400" i="1" dirty="0"/>
              <a:t>1 God be gracious to us and bless us, And cause His face to shine upon us - Selah. 2 That Your way may be known on the earth, Your salvation among all nations.</a:t>
            </a:r>
          </a:p>
          <a:p>
            <a:pPr algn="just"/>
            <a:endParaRPr lang="en-US" sz="2400" i="1" dirty="0"/>
          </a:p>
          <a:p>
            <a:pPr marL="800100" lvl="1" indent="-342900" algn="just">
              <a:buClr>
                <a:schemeClr val="accent2">
                  <a:lumMod val="60000"/>
                  <a:lumOff val="40000"/>
                </a:schemeClr>
              </a:buClr>
              <a:buFont typeface="+mj-lt"/>
              <a:buAutoNum type="alphaUcPeriod" startAt="2"/>
            </a:pPr>
            <a:r>
              <a:rPr lang="en-US" sz="2400" i="1" dirty="0"/>
              <a:t>3 Let the peoples praise You, O God; Let all the peoples praise You.</a:t>
            </a:r>
          </a:p>
          <a:p>
            <a:pPr algn="just"/>
            <a:endParaRPr lang="en-US" sz="2400" i="1" dirty="0"/>
          </a:p>
          <a:p>
            <a:pPr marL="1257300" lvl="2" indent="-342900" algn="just">
              <a:buClr>
                <a:srgbClr val="FF0000"/>
              </a:buClr>
              <a:buFont typeface="+mj-lt"/>
              <a:buAutoNum type="alphaUcPeriod" startAt="24"/>
            </a:pPr>
            <a:r>
              <a:rPr lang="en-US" sz="2400" i="1" dirty="0"/>
              <a:t>4 Let the nations be glad and sing for joy; For You will judge the peoples with uprightness And guide the nations on the earth. Selah.</a:t>
            </a:r>
          </a:p>
          <a:p>
            <a:pPr algn="just"/>
            <a:endParaRPr lang="en-US" sz="2400" i="1" dirty="0"/>
          </a:p>
          <a:p>
            <a:pPr marL="800100" lvl="1" indent="-342900" algn="just">
              <a:buClr>
                <a:schemeClr val="accent2">
                  <a:lumMod val="60000"/>
                  <a:lumOff val="40000"/>
                </a:schemeClr>
              </a:buClr>
              <a:buFont typeface="+mj-lt"/>
              <a:buAutoNum type="alphaUcPeriod" startAt="2"/>
            </a:pPr>
            <a:r>
              <a:rPr lang="en-US" sz="2400" i="1" dirty="0"/>
              <a:t>5 Let the peoples praise You, O God; Let all the peoples praise You.</a:t>
            </a:r>
          </a:p>
          <a:p>
            <a:pPr algn="just"/>
            <a:endParaRPr lang="en-US" sz="2400" i="1" dirty="0"/>
          </a:p>
          <a:p>
            <a:pPr marL="342900" indent="-342900" algn="just">
              <a:buClr>
                <a:srgbClr val="FFFF00"/>
              </a:buClr>
              <a:buAutoNum type="alphaUcPeriod"/>
            </a:pPr>
            <a:r>
              <a:rPr lang="en-US" sz="2400" i="1" dirty="0"/>
              <a:t>6 The earth has yielded its produce; God, our God, blesses us. 7 God blesses us, That all the ends of the earth may fear Him.</a:t>
            </a:r>
            <a:endParaRPr lang="en-US" sz="2400" dirty="0"/>
          </a:p>
        </p:txBody>
      </p:sp>
    </p:spTree>
    <p:extLst>
      <p:ext uri="{BB962C8B-B14F-4D97-AF65-F5344CB8AC3E}">
        <p14:creationId xmlns:p14="http://schemas.microsoft.com/office/powerpoint/2010/main" val="169699823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1 Kings 8:59-60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3970318"/>
          </a:xfrm>
          <a:prstGeom prst="rect">
            <a:avLst/>
          </a:prstGeom>
          <a:noFill/>
        </p:spPr>
        <p:txBody>
          <a:bodyPr wrap="square" rtlCol="0">
            <a:spAutoFit/>
          </a:bodyPr>
          <a:lstStyle/>
          <a:p>
            <a:pPr algn="just"/>
            <a:r>
              <a:rPr lang="en-US" sz="3600" i="1" dirty="0"/>
              <a:t>59 And may these words of mine, with which I have made supplication before the Lord, be near to the Lord our God day and night, that He may maintain the cause of His servant and the cause of His people Israel, as each day requires, 60 </a:t>
            </a:r>
            <a:r>
              <a:rPr lang="en-US" sz="3600" b="1" i="1" dirty="0"/>
              <a:t>so that all the peoples of the earth may know that the Lord is God; there is no one else.</a:t>
            </a:r>
            <a:r>
              <a:rPr lang="en-US" sz="3600" i="1" dirty="0"/>
              <a:t> </a:t>
            </a:r>
            <a:endParaRPr lang="en-US" sz="3600" dirty="0"/>
          </a:p>
        </p:txBody>
      </p:sp>
    </p:spTree>
    <p:extLst>
      <p:ext uri="{BB962C8B-B14F-4D97-AF65-F5344CB8AC3E}">
        <p14:creationId xmlns:p14="http://schemas.microsoft.com/office/powerpoint/2010/main" val="216472700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8AEA1"/>
                </a:solidFill>
              </a:rPr>
              <a:t>John 12:27-28 </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74197"/>
            <a:ext cx="11590636" cy="2554545"/>
          </a:xfrm>
          <a:prstGeom prst="rect">
            <a:avLst/>
          </a:prstGeom>
          <a:noFill/>
        </p:spPr>
        <p:txBody>
          <a:bodyPr wrap="square" rtlCol="0">
            <a:spAutoFit/>
          </a:bodyPr>
          <a:lstStyle/>
          <a:p>
            <a:pPr algn="just"/>
            <a:r>
              <a:rPr lang="en-US" sz="3200" i="1" dirty="0"/>
              <a:t>“27 Now My soul has become troubled; and what shall I say, 'Father, save Me from this hour'? But for this purpose I came to this hour. 28 Father, glorify Your name.” Then a voice came out of heaven: "I have both glorified it, and will glorify it again." </a:t>
            </a:r>
            <a:endParaRPr lang="en-US" sz="3200" dirty="0"/>
          </a:p>
        </p:txBody>
      </p:sp>
    </p:spTree>
    <p:extLst>
      <p:ext uri="{BB962C8B-B14F-4D97-AF65-F5344CB8AC3E}">
        <p14:creationId xmlns:p14="http://schemas.microsoft.com/office/powerpoint/2010/main" val="372973815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8445</TotalTime>
  <Words>1145</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Gadugi</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113</cp:revision>
  <cp:lastPrinted>2020-05-22T15:03:41Z</cp:lastPrinted>
  <dcterms:created xsi:type="dcterms:W3CDTF">2019-06-22T19:37:39Z</dcterms:created>
  <dcterms:modified xsi:type="dcterms:W3CDTF">2021-08-21T22:23:55Z</dcterms:modified>
</cp:coreProperties>
</file>